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4/25/2024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    M VIJAYAPANDIYAN </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a:t>
            </a:r>
            <a:r>
              <a:rPr lang="en-IN" sz="1100" dirty="0">
                <a:solidFill>
                  <a:schemeClr val="bg1"/>
                </a:solidFill>
              </a:rPr>
              <a:t>72111109</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4" name="TextBox 3">
            <a:extLst>
              <a:ext uri="{FF2B5EF4-FFF2-40B4-BE49-F238E27FC236}">
                <a16:creationId xmlns:a16="http://schemas.microsoft.com/office/drawing/2014/main" id="{C4F8CCF5-F55A-3714-6312-464A8573D130}"/>
              </a:ext>
            </a:extLst>
          </p:cNvPr>
          <p:cNvSpPr txBox="1"/>
          <p:nvPr/>
        </p:nvSpPr>
        <p:spPr>
          <a:xfrm>
            <a:off x="2252117" y="2295457"/>
            <a:ext cx="4630730" cy="307777"/>
          </a:xfrm>
          <a:prstGeom prst="rect">
            <a:avLst/>
          </a:prstGeom>
          <a:noFill/>
        </p:spPr>
        <p:txBody>
          <a:bodyPr wrap="square">
            <a:spAutoFit/>
          </a:bodyPr>
          <a:lstStyle/>
          <a:p>
            <a:endParaRPr lang="en-US"/>
          </a:p>
        </p:txBody>
      </p:sp>
      <p:pic>
        <p:nvPicPr>
          <p:cNvPr id="3" name="VID-20240425-WA0000.mp4">
            <a:hlinkClick r:id="" action="ppaction://media"/>
            <a:extLst>
              <a:ext uri="{FF2B5EF4-FFF2-40B4-BE49-F238E27FC236}">
                <a16:creationId xmlns:a16="http://schemas.microsoft.com/office/drawing/2014/main" id="{9C83535A-DDF5-1D01-1064-584C50F5C9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6450" y="1197150"/>
            <a:ext cx="7255565" cy="3199502"/>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917010868703</cp:lastModifiedBy>
  <cp:revision>164</cp:revision>
  <dcterms:modified xsi:type="dcterms:W3CDTF">2024-04-25T05:57:03Z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